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639"/>
    <a:srgbClr val="71628B"/>
    <a:srgbClr val="547D9D"/>
    <a:srgbClr val="BDD065"/>
    <a:srgbClr val="67BAEE"/>
    <a:srgbClr val="BB3F3D"/>
    <a:srgbClr val="6F91AD"/>
    <a:srgbClr val="C7B851"/>
    <a:srgbClr val="D9D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8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3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2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0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01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7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9885-187C-454E-98E2-E23253AE412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9A70-E888-41B9-89AC-43E4B64BF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52930" y="3246394"/>
            <a:ext cx="2548890" cy="2548890"/>
          </a:xfrm>
          <a:prstGeom prst="rect">
            <a:avLst/>
          </a:prstGeom>
          <a:solidFill>
            <a:srgbClr val="67BA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3425" y="3200674"/>
            <a:ext cx="3141994" cy="3141994"/>
          </a:xfrm>
          <a:prstGeom prst="rect">
            <a:avLst/>
          </a:prstGeom>
          <a:solidFill>
            <a:srgbClr val="7162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46570" y="3246394"/>
            <a:ext cx="2548890" cy="2548890"/>
          </a:xfrm>
          <a:prstGeom prst="rect">
            <a:avLst/>
          </a:prstGeom>
          <a:solidFill>
            <a:srgbClr val="BB3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5" y="5064937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Rounded MT Bold" panose="020F0704030504030204" pitchFamily="34" charset="0"/>
              </a:rPr>
              <a:t>Wednesday November 5th, 2014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Buffalo Arts Studio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05" y="863508"/>
            <a:ext cx="3553760" cy="394245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9418320" y="650254"/>
            <a:ext cx="2548890" cy="2548890"/>
          </a:xfrm>
          <a:prstGeom prst="rect">
            <a:avLst/>
          </a:prstGeom>
          <a:solidFill>
            <a:srgbClr val="993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3425" y="0"/>
            <a:ext cx="3141994" cy="3141994"/>
          </a:xfrm>
          <a:prstGeom prst="rect">
            <a:avLst/>
          </a:prstGeom>
          <a:solidFill>
            <a:srgbClr val="C7B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9" y="0"/>
            <a:ext cx="550856" cy="6858000"/>
          </a:xfrm>
          <a:prstGeom prst="rect">
            <a:avLst/>
          </a:prstGeom>
          <a:solidFill>
            <a:srgbClr val="6F9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6200000">
            <a:off x="7711887" y="-3875582"/>
            <a:ext cx="618396" cy="8341831"/>
          </a:xfrm>
          <a:prstGeom prst="rect">
            <a:avLst/>
          </a:prstGeom>
          <a:solidFill>
            <a:srgbClr val="547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440210" y="3246394"/>
            <a:ext cx="2548890" cy="2548890"/>
          </a:xfrm>
          <a:prstGeom prst="rect">
            <a:avLst/>
          </a:prstGeom>
          <a:solidFill>
            <a:srgbClr val="BDD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4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What Can You Do?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Send letters to thank the Erie County Executive for his proposed budget and encourage the Legislature to support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Legislature Chair John Mills, Legislature Majority Leader Joseph </a:t>
            </a:r>
            <a:r>
              <a:rPr lang="en-US" dirty="0" err="1">
                <a:latin typeface="Arial Rounded MT Bold" panose="020F0704030504030204" pitchFamily="34" charset="0"/>
              </a:rPr>
              <a:t>Lorigo</a:t>
            </a:r>
            <a:r>
              <a:rPr lang="en-US" dirty="0">
                <a:latin typeface="Arial Rounded MT Bold" panose="020F0704030504030204" pitchFamily="34" charset="0"/>
              </a:rPr>
              <a:t>, Legislature Minority Leader Betty Jean Grant, and your district legislator</a:t>
            </a:r>
          </a:p>
          <a:p>
            <a:pPr lvl="2"/>
            <a:r>
              <a:rPr lang="en-US" dirty="0">
                <a:latin typeface="Arial Rounded MT Bold" panose="020F0704030504030204" pitchFamily="34" charset="0"/>
              </a:rPr>
              <a:t>Visit them at their offices, write to them, invite them to your facility and </a:t>
            </a:r>
            <a:r>
              <a:rPr lang="en-US" dirty="0" smtClean="0">
                <a:latin typeface="Arial Rounded MT Bold" panose="020F0704030504030204" pitchFamily="34" charset="0"/>
              </a:rPr>
              <a:t>events</a:t>
            </a:r>
          </a:p>
          <a:p>
            <a:pPr lvl="2"/>
            <a:endParaRPr lang="en-US" dirty="0" smtClean="0">
              <a:latin typeface="Arial Rounded MT Bold" panose="020F070403050403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latin typeface="Arial Rounded MT Bold" panose="020F0704030504030204" pitchFamily="34" charset="0"/>
              </a:rPr>
              <a:t>Share info from ASI &amp; GBCA to </a:t>
            </a:r>
            <a:r>
              <a:rPr lang="en-US" sz="2800" dirty="0" smtClean="0">
                <a:latin typeface="Arial Rounded MT Bold" panose="020F0704030504030204" pitchFamily="34" charset="0"/>
              </a:rPr>
              <a:t>staff and board members 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3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*Attend public budget hearing </a:t>
            </a:r>
            <a:r>
              <a:rPr lang="en-US" sz="32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Monday, November 24</a:t>
            </a:r>
            <a:r>
              <a:rPr lang="en-US" sz="3200" b="1" baseline="30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</a:t>
            </a:r>
            <a:r>
              <a:rPr lang="en-US" sz="32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at 5PM</a:t>
            </a:r>
            <a:r>
              <a:rPr lang="en-US" sz="3200" b="1" dirty="0">
                <a:latin typeface="Arial Rounded MT Bold" panose="020F0704030504030204" pitchFamily="34" charset="0"/>
              </a:rPr>
              <a:t> </a:t>
            </a:r>
            <a:r>
              <a:rPr lang="en-US" sz="3200" dirty="0">
                <a:latin typeface="Arial Rounded MT Bold" panose="020F0704030504030204" pitchFamily="34" charset="0"/>
              </a:rPr>
              <a:t>in the </a:t>
            </a:r>
            <a:r>
              <a:rPr lang="en-US" sz="3200" b="1" dirty="0">
                <a:latin typeface="Arial Rounded MT Bold" panose="020F0704030504030204" pitchFamily="34" charset="0"/>
              </a:rPr>
              <a:t>County Legislature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Chambers</a:t>
            </a:r>
          </a:p>
          <a:p>
            <a:pPr lvl="1"/>
            <a:r>
              <a:rPr lang="en-US" dirty="0" smtClean="0">
                <a:latin typeface="Arial Rounded MT Bold" panose="020F0704030504030204" pitchFamily="34" charset="0"/>
              </a:rPr>
              <a:t>Speak at the hearing</a:t>
            </a:r>
          </a:p>
          <a:p>
            <a:pPr lvl="1"/>
            <a:r>
              <a:rPr lang="en-US" dirty="0" smtClean="0">
                <a:latin typeface="Arial Rounded MT Bold" panose="020F0704030504030204" pitchFamily="34" charset="0"/>
              </a:rPr>
              <a:t>Talk </a:t>
            </a:r>
            <a:r>
              <a:rPr lang="en-US" dirty="0">
                <a:latin typeface="Arial Rounded MT Bold" panose="020F0704030504030204" pitchFamily="34" charset="0"/>
              </a:rPr>
              <a:t>about how Erie County funds </a:t>
            </a:r>
            <a:r>
              <a:rPr lang="en-US" dirty="0" smtClean="0">
                <a:latin typeface="Arial Rounded MT Bold" panose="020F0704030504030204" pitchFamily="34" charset="0"/>
              </a:rPr>
              <a:t>help </a:t>
            </a:r>
            <a:r>
              <a:rPr lang="en-US" dirty="0">
                <a:latin typeface="Arial Rounded MT Bold" panose="020F0704030504030204" pitchFamily="34" charset="0"/>
              </a:rPr>
              <a:t>your organization and </a:t>
            </a:r>
            <a:r>
              <a:rPr lang="en-US" dirty="0" smtClean="0">
                <a:latin typeface="Arial Rounded MT Bold" panose="020F0704030504030204" pitchFamily="34" charset="0"/>
              </a:rPr>
              <a:t>its impact </a:t>
            </a:r>
          </a:p>
          <a:p>
            <a:pPr lvl="1"/>
            <a:r>
              <a:rPr lang="en-US" dirty="0" smtClean="0">
                <a:latin typeface="Arial Rounded MT Bold" panose="020F0704030504030204" pitchFamily="34" charset="0"/>
              </a:rPr>
              <a:t>Talk about your organization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200" b="1" dirty="0" smtClean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What Can You Do?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1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County Public Budget Hearing: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Monday, November 24</a:t>
            </a:r>
            <a:r>
              <a:rPr lang="en-US" b="1" u="sng" baseline="300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at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5PM</a:t>
            </a:r>
            <a:r>
              <a:rPr lang="en-US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in the County Legislature Chambers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Erie County Department of Environment &amp; Planning Committee Meeting: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Tuesday, November 18</a:t>
            </a:r>
            <a:r>
              <a:rPr lang="en-US" b="1" u="sng" baseline="300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at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9AM</a:t>
            </a:r>
          </a:p>
          <a:p>
            <a:endParaRPr lang="en-US" b="1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Erie County Budget Vote: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Tuesday, December 2</a:t>
            </a:r>
            <a:r>
              <a:rPr lang="en-US" b="1" u="sng" baseline="300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nd</a:t>
            </a:r>
            <a:r>
              <a:rPr lang="en-US" b="1" u="sng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at </a:t>
            </a:r>
            <a:r>
              <a:rPr lang="en-US" b="1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2PM</a:t>
            </a:r>
            <a:endParaRPr lang="en-US" b="1" u="sng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85762"/>
            <a:ext cx="11353800" cy="1325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 Rounded MT Bold" panose="020F0704030504030204" pitchFamily="34" charset="0"/>
              </a:rPr>
              <a:t>Important Dates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167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What Can You Do?</vt:lpstr>
      <vt:lpstr>What Can You Do?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GBCA </dc:title>
  <dc:creator>Lauren Rojek</dc:creator>
  <cp:lastModifiedBy>Lauren Rojek</cp:lastModifiedBy>
  <cp:revision>17</cp:revision>
  <dcterms:created xsi:type="dcterms:W3CDTF">2014-11-04T16:03:59Z</dcterms:created>
  <dcterms:modified xsi:type="dcterms:W3CDTF">2014-11-05T15:14:28Z</dcterms:modified>
</cp:coreProperties>
</file>